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3" r:id="rId19"/>
    <p:sldId id="664" r:id="rId20"/>
    <p:sldId id="665" r:id="rId21"/>
    <p:sldId id="666" r:id="rId22"/>
    <p:sldId id="662" r:id="rId23"/>
    <p:sldId id="668" r:id="rId24"/>
    <p:sldId id="669" r:id="rId25"/>
    <p:sldId id="670" r:id="rId26"/>
    <p:sldId id="671" r:id="rId27"/>
    <p:sldId id="672" r:id="rId28"/>
    <p:sldId id="673" r:id="rId29"/>
    <p:sldId id="667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7" r:id="rId39"/>
    <p:sldId id="688" r:id="rId40"/>
    <p:sldId id="682" r:id="rId41"/>
    <p:sldId id="683" r:id="rId42"/>
    <p:sldId id="684" r:id="rId43"/>
    <p:sldId id="685" r:id="rId44"/>
    <p:sldId id="686" r:id="rId45"/>
    <p:sldId id="689" r:id="rId46"/>
    <p:sldId id="690" r:id="rId47"/>
    <p:sldId id="691" r:id="rId48"/>
    <p:sldId id="692" r:id="rId49"/>
    <p:sldId id="693" r:id="rId50"/>
    <p:sldId id="694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7" autoAdjust="0"/>
    <p:restoredTop sz="91533" autoAdjust="0"/>
  </p:normalViewPr>
  <p:slideViewPr>
    <p:cSldViewPr>
      <p:cViewPr>
        <p:scale>
          <a:sx n="88" d="100"/>
          <a:sy n="88" d="100"/>
        </p:scale>
        <p:origin x="1624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19,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Image Captioning</a:t>
            </a:r>
            <a:endParaRPr lang="en-US" altLang="ko-KR" sz="3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089090" y="6465228"/>
            <a:ext cx="505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Based on Karpathy’s talk on Image Captioning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49"/>
            <a:ext cx="9144000" cy="51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555"/>
            <a:ext cx="9144000" cy="51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871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3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52"/>
            <a:ext cx="9144000" cy="50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8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801"/>
            <a:ext cx="9144000" cy="51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228"/>
            <a:ext cx="9144000" cy="51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6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488"/>
            <a:ext cx="9144000" cy="51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356"/>
            <a:ext cx="9144000" cy="51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361"/>
            <a:ext cx="9144000" cy="5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Captioning?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6" y="1628800"/>
            <a:ext cx="82831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1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263"/>
            <a:ext cx="9144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724"/>
            <a:ext cx="9144000" cy="51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39"/>
            <a:ext cx="9144000" cy="512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438"/>
            <a:ext cx="9144000" cy="52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7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699"/>
            <a:ext cx="9144000" cy="52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357"/>
            <a:ext cx="9144000" cy="52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249"/>
            <a:ext cx="9144000" cy="520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4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709"/>
            <a:ext cx="9144000" cy="52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482"/>
            <a:ext cx="9144000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104"/>
            <a:ext cx="9144000" cy="52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Image Captioning?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08720"/>
            <a:ext cx="89027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379"/>
            <a:ext cx="9144000" cy="52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960"/>
            <a:ext cx="9144000" cy="51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Sentence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181"/>
            <a:ext cx="9144000" cy="450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Transfer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78"/>
            <a:ext cx="9144000" cy="44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Transfer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810"/>
            <a:ext cx="9144000" cy="4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306"/>
            <a:ext cx="9144000" cy="44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829"/>
            <a:ext cx="9144000" cy="31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But not always..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807"/>
            <a:ext cx="9144000" cy="41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6" y="0"/>
            <a:ext cx="8971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4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05274"/>
            <a:ext cx="8496300" cy="369038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Show, </a:t>
            </a:r>
            <a:r>
              <a:rPr kumimoji="1" lang="en-US" altLang="ko-KR" dirty="0" smtClean="0">
                <a:solidFill>
                  <a:srgbClr val="FF0000"/>
                </a:solidFill>
              </a:rPr>
              <a:t>attend</a:t>
            </a:r>
            <a:r>
              <a:rPr kumimoji="1" lang="en-US" altLang="ko-KR" dirty="0" smtClean="0"/>
              <a:t> and tell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Multi-modal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704"/>
            <a:ext cx="9144000" cy="29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81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64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42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5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58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658515"/>
            <a:ext cx="8496300" cy="218390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523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28863"/>
            <a:ext cx="8496300" cy="324321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164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92803"/>
            <a:ext cx="8496300" cy="371533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(mistakes)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8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57" y="1119188"/>
            <a:ext cx="751328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16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923" y="1119188"/>
            <a:ext cx="745615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3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530" y="1119188"/>
            <a:ext cx="709694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20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Is it Easy?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" y="1723985"/>
            <a:ext cx="9144000" cy="3523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872"/>
            <a:ext cx="9144000" cy="34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412" y="1119188"/>
            <a:ext cx="710117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39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Overall Architecture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309588"/>
            <a:ext cx="8788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Recurrent Nets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816100"/>
            <a:ext cx="8483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05" y="1196752"/>
            <a:ext cx="795339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5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32516</TotalTime>
  <Words>152</Words>
  <Application>Microsoft Macintosh PowerPoint</Application>
  <PresentationFormat>화면 슬라이드 쇼(4:3)</PresentationFormat>
  <Paragraphs>95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Image Captioning?</vt:lpstr>
      <vt:lpstr>Why Image Captioning?</vt:lpstr>
      <vt:lpstr>Multi-modal Learning</vt:lpstr>
      <vt:lpstr>Is it Easy?</vt:lpstr>
      <vt:lpstr>Overall Architecture </vt:lpstr>
      <vt:lpstr>Recurrent Nets </vt:lpstr>
      <vt:lpstr>Language Model?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Training phase</vt:lpstr>
      <vt:lpstr>Training phase</vt:lpstr>
      <vt:lpstr>Training phase</vt:lpstr>
      <vt:lpstr>Training phase</vt:lpstr>
      <vt:lpstr>Training phase</vt:lpstr>
      <vt:lpstr>Training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Image Sentence Datasets</vt:lpstr>
      <vt:lpstr>Transfer learning</vt:lpstr>
      <vt:lpstr>Transfer learning</vt:lpstr>
      <vt:lpstr>Results </vt:lpstr>
      <vt:lpstr>Results</vt:lpstr>
      <vt:lpstr>But not always..</vt:lpstr>
      <vt:lpstr>PowerPoint 프레젠테이션</vt:lpstr>
      <vt:lpstr>Show, attend and tell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Results (mistakes)</vt:lpstr>
      <vt:lpstr>Results</vt:lpstr>
      <vt:lpstr>Results</vt:lpstr>
      <vt:lpstr>Results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953</cp:revision>
  <dcterms:created xsi:type="dcterms:W3CDTF">2010-03-17T18:05:41Z</dcterms:created>
  <dcterms:modified xsi:type="dcterms:W3CDTF">2016-07-19T08:01:48Z</dcterms:modified>
</cp:coreProperties>
</file>